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handoutMasterIdLst>
    <p:handoutMasterId r:id="rId15"/>
  </p:handoutMasterIdLst>
  <p:sldIdLst>
    <p:sldId id="256" r:id="rId5"/>
    <p:sldId id="309" r:id="rId6"/>
    <p:sldId id="301" r:id="rId7"/>
    <p:sldId id="311" r:id="rId8"/>
    <p:sldId id="310" r:id="rId9"/>
    <p:sldId id="304" r:id="rId10"/>
    <p:sldId id="305" r:id="rId11"/>
    <p:sldId id="307" r:id="rId12"/>
    <p:sldId id="313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30A0A40A-A8D2-44D0-BD8A-D83BEA2067A8}"/>
    <pc:docChg chg="delSld modSld">
      <pc:chgData name="Ellsworth, Tricia" userId="01d6a956-2361-406b-8257-931c99b3a1b5" providerId="ADAL" clId="{30A0A40A-A8D2-44D0-BD8A-D83BEA2067A8}" dt="2022-10-20T12:52:04.009" v="144" actId="1076"/>
      <pc:docMkLst>
        <pc:docMk/>
      </pc:docMkLst>
      <pc:sldChg chg="modSp">
        <pc:chgData name="Ellsworth, Tricia" userId="01d6a956-2361-406b-8257-931c99b3a1b5" providerId="ADAL" clId="{30A0A40A-A8D2-44D0-BD8A-D83BEA2067A8}" dt="2022-10-20T12:44:46.435" v="11" actId="20577"/>
        <pc:sldMkLst>
          <pc:docMk/>
          <pc:sldMk cId="3968597330" sldId="301"/>
        </pc:sldMkLst>
        <pc:spChg chg="mod">
          <ac:chgData name="Ellsworth, Tricia" userId="01d6a956-2361-406b-8257-931c99b3a1b5" providerId="ADAL" clId="{30A0A40A-A8D2-44D0-BD8A-D83BEA2067A8}" dt="2022-10-20T12:44:46.435" v="11" actId="20577"/>
          <ac:spMkLst>
            <pc:docMk/>
            <pc:sldMk cId="3968597330" sldId="301"/>
            <ac:spMk id="2" creationId="{00000000-0000-0000-0000-000000000000}"/>
          </ac:spMkLst>
        </pc:spChg>
      </pc:sldChg>
      <pc:sldChg chg="modSp">
        <pc:chgData name="Ellsworth, Tricia" userId="01d6a956-2361-406b-8257-931c99b3a1b5" providerId="ADAL" clId="{30A0A40A-A8D2-44D0-BD8A-D83BEA2067A8}" dt="2022-10-20T12:45:09.003" v="21" actId="20577"/>
        <pc:sldMkLst>
          <pc:docMk/>
          <pc:sldMk cId="3700007594" sldId="304"/>
        </pc:sldMkLst>
        <pc:spChg chg="mod">
          <ac:chgData name="Ellsworth, Tricia" userId="01d6a956-2361-406b-8257-931c99b3a1b5" providerId="ADAL" clId="{30A0A40A-A8D2-44D0-BD8A-D83BEA2067A8}" dt="2022-10-20T12:45:09.003" v="21" actId="20577"/>
          <ac:spMkLst>
            <pc:docMk/>
            <pc:sldMk cId="3700007594" sldId="304"/>
            <ac:spMk id="2" creationId="{00000000-0000-0000-0000-000000000000}"/>
          </ac:spMkLst>
        </pc:spChg>
      </pc:sldChg>
      <pc:sldChg chg="modSp">
        <pc:chgData name="Ellsworth, Tricia" userId="01d6a956-2361-406b-8257-931c99b3a1b5" providerId="ADAL" clId="{30A0A40A-A8D2-44D0-BD8A-D83BEA2067A8}" dt="2022-10-20T12:45:13.313" v="25" actId="20577"/>
        <pc:sldMkLst>
          <pc:docMk/>
          <pc:sldMk cId="1815581246" sldId="305"/>
        </pc:sldMkLst>
        <pc:spChg chg="mod">
          <ac:chgData name="Ellsworth, Tricia" userId="01d6a956-2361-406b-8257-931c99b3a1b5" providerId="ADAL" clId="{30A0A40A-A8D2-44D0-BD8A-D83BEA2067A8}" dt="2022-10-20T12:45:13.313" v="25" actId="20577"/>
          <ac:spMkLst>
            <pc:docMk/>
            <pc:sldMk cId="1815581246" sldId="305"/>
            <ac:spMk id="2" creationId="{00000000-0000-0000-0000-000000000000}"/>
          </ac:spMkLst>
        </pc:spChg>
      </pc:sldChg>
      <pc:sldChg chg="modSp">
        <pc:chgData name="Ellsworth, Tricia" userId="01d6a956-2361-406b-8257-931c99b3a1b5" providerId="ADAL" clId="{30A0A40A-A8D2-44D0-BD8A-D83BEA2067A8}" dt="2022-10-20T12:45:43.111" v="48" actId="20577"/>
        <pc:sldMkLst>
          <pc:docMk/>
          <pc:sldMk cId="3757673093" sldId="307"/>
        </pc:sldMkLst>
        <pc:spChg chg="mod">
          <ac:chgData name="Ellsworth, Tricia" userId="01d6a956-2361-406b-8257-931c99b3a1b5" providerId="ADAL" clId="{30A0A40A-A8D2-44D0-BD8A-D83BEA2067A8}" dt="2022-10-20T12:45:43.111" v="48" actId="20577"/>
          <ac:spMkLst>
            <pc:docMk/>
            <pc:sldMk cId="3757673093" sldId="307"/>
            <ac:spMk id="2" creationId="{00000000-0000-0000-0000-000000000000}"/>
          </ac:spMkLst>
        </pc:spChg>
      </pc:sldChg>
      <pc:sldChg chg="modSp">
        <pc:chgData name="Ellsworth, Tricia" userId="01d6a956-2361-406b-8257-931c99b3a1b5" providerId="ADAL" clId="{30A0A40A-A8D2-44D0-BD8A-D83BEA2067A8}" dt="2022-10-20T12:44:42.167" v="8" actId="20577"/>
        <pc:sldMkLst>
          <pc:docMk/>
          <pc:sldMk cId="2549000805" sldId="309"/>
        </pc:sldMkLst>
        <pc:spChg chg="mod">
          <ac:chgData name="Ellsworth, Tricia" userId="01d6a956-2361-406b-8257-931c99b3a1b5" providerId="ADAL" clId="{30A0A40A-A8D2-44D0-BD8A-D83BEA2067A8}" dt="2022-10-20T12:44:42.167" v="8" actId="20577"/>
          <ac:spMkLst>
            <pc:docMk/>
            <pc:sldMk cId="2549000805" sldId="309"/>
            <ac:spMk id="2" creationId="{00000000-0000-0000-0000-000000000000}"/>
          </ac:spMkLst>
        </pc:spChg>
      </pc:sldChg>
      <pc:sldChg chg="modSp">
        <pc:chgData name="Ellsworth, Tricia" userId="01d6a956-2361-406b-8257-931c99b3a1b5" providerId="ADAL" clId="{30A0A40A-A8D2-44D0-BD8A-D83BEA2067A8}" dt="2022-10-20T12:45:05.309" v="18" actId="120"/>
        <pc:sldMkLst>
          <pc:docMk/>
          <pc:sldMk cId="1449841224" sldId="310"/>
        </pc:sldMkLst>
        <pc:spChg chg="mod">
          <ac:chgData name="Ellsworth, Tricia" userId="01d6a956-2361-406b-8257-931c99b3a1b5" providerId="ADAL" clId="{30A0A40A-A8D2-44D0-BD8A-D83BEA2067A8}" dt="2022-10-20T12:45:05.309" v="18" actId="120"/>
          <ac:spMkLst>
            <pc:docMk/>
            <pc:sldMk cId="1449841224" sldId="310"/>
            <ac:spMk id="2" creationId="{00000000-0000-0000-0000-000000000000}"/>
          </ac:spMkLst>
        </pc:spChg>
      </pc:sldChg>
      <pc:sldChg chg="modSp">
        <pc:chgData name="Ellsworth, Tricia" userId="01d6a956-2361-406b-8257-931c99b3a1b5" providerId="ADAL" clId="{30A0A40A-A8D2-44D0-BD8A-D83BEA2067A8}" dt="2022-10-20T12:44:50.246" v="14" actId="20577"/>
        <pc:sldMkLst>
          <pc:docMk/>
          <pc:sldMk cId="1118518047" sldId="311"/>
        </pc:sldMkLst>
        <pc:spChg chg="mod">
          <ac:chgData name="Ellsworth, Tricia" userId="01d6a956-2361-406b-8257-931c99b3a1b5" providerId="ADAL" clId="{30A0A40A-A8D2-44D0-BD8A-D83BEA2067A8}" dt="2022-10-20T12:44:50.246" v="14" actId="20577"/>
          <ac:spMkLst>
            <pc:docMk/>
            <pc:sldMk cId="1118518047" sldId="311"/>
            <ac:spMk id="2" creationId="{E9E548A0-8411-4698-AAD8-5BDB3A31F028}"/>
          </ac:spMkLst>
        </pc:spChg>
      </pc:sldChg>
      <pc:sldChg chg="modSp modAnim">
        <pc:chgData name="Ellsworth, Tricia" userId="01d6a956-2361-406b-8257-931c99b3a1b5" providerId="ADAL" clId="{30A0A40A-A8D2-44D0-BD8A-D83BEA2067A8}" dt="2022-10-20T12:51:56.393" v="142"/>
        <pc:sldMkLst>
          <pc:docMk/>
          <pc:sldMk cId="1514307031" sldId="312"/>
        </pc:sldMkLst>
        <pc:spChg chg="mod">
          <ac:chgData name="Ellsworth, Tricia" userId="01d6a956-2361-406b-8257-931c99b3a1b5" providerId="ADAL" clId="{30A0A40A-A8D2-44D0-BD8A-D83BEA2067A8}" dt="2022-10-20T12:46:09.837" v="98" actId="20577"/>
          <ac:spMkLst>
            <pc:docMk/>
            <pc:sldMk cId="1514307031" sldId="312"/>
            <ac:spMk id="3" creationId="{2DF32BF0-FA37-4915-A0E5-810A898AD451}"/>
          </ac:spMkLst>
        </pc:spChg>
      </pc:sldChg>
      <pc:sldChg chg="modSp modAnim">
        <pc:chgData name="Ellsworth, Tricia" userId="01d6a956-2361-406b-8257-931c99b3a1b5" providerId="ADAL" clId="{30A0A40A-A8D2-44D0-BD8A-D83BEA2067A8}" dt="2022-10-20T12:52:04.009" v="144" actId="1076"/>
        <pc:sldMkLst>
          <pc:docMk/>
          <pc:sldMk cId="1547878569" sldId="313"/>
        </pc:sldMkLst>
        <pc:spChg chg="mod">
          <ac:chgData name="Ellsworth, Tricia" userId="01d6a956-2361-406b-8257-931c99b3a1b5" providerId="ADAL" clId="{30A0A40A-A8D2-44D0-BD8A-D83BEA2067A8}" dt="2022-10-20T12:46:25.874" v="141" actId="20577"/>
          <ac:spMkLst>
            <pc:docMk/>
            <pc:sldMk cId="1547878569" sldId="313"/>
            <ac:spMk id="3" creationId="{43401A2F-8929-49C6-8F54-E65BF27DBD41}"/>
          </ac:spMkLst>
        </pc:spChg>
        <pc:picChg chg="mod">
          <ac:chgData name="Ellsworth, Tricia" userId="01d6a956-2361-406b-8257-931c99b3a1b5" providerId="ADAL" clId="{30A0A40A-A8D2-44D0-BD8A-D83BEA2067A8}" dt="2022-10-20T12:52:04.009" v="144" actId="1076"/>
          <ac:picMkLst>
            <pc:docMk/>
            <pc:sldMk cId="1547878569" sldId="313"/>
            <ac:picMk id="4" creationId="{2645A8B9-6AF9-424A-A608-4A097CEB752F}"/>
          </ac:picMkLst>
        </pc:picChg>
      </pc:sldChg>
    </pc:docChg>
  </pc:docChgLst>
  <pc:docChgLst>
    <pc:chgData name="Ellsworth, Tricia" userId="01d6a956-2361-406b-8257-931c99b3a1b5" providerId="ADAL" clId="{F391478C-8DAD-4A6F-80F0-DF6EEECE4994}"/>
    <pc:docChg chg="modSld sldOrd">
      <pc:chgData name="Ellsworth, Tricia" userId="01d6a956-2361-406b-8257-931c99b3a1b5" providerId="ADAL" clId="{F391478C-8DAD-4A6F-80F0-DF6EEECE4994}" dt="2022-10-25T15:05:00.090" v="0"/>
      <pc:docMkLst>
        <pc:docMk/>
      </pc:docMkLst>
      <pc:sldChg chg="ord">
        <pc:chgData name="Ellsworth, Tricia" userId="01d6a956-2361-406b-8257-931c99b3a1b5" providerId="ADAL" clId="{F391478C-8DAD-4A6F-80F0-DF6EEECE4994}" dt="2022-10-25T15:05:00.090" v="0"/>
        <pc:sldMkLst>
          <pc:docMk/>
          <pc:sldMk cId="1547878569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A591-0B3E-443C-B0F8-D4AA43B3B4A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8624C-0486-4B82-9928-BBB53DF97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A63839A-6225-4C2B-ADD7-18812062725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53523" y="1432223"/>
            <a:ext cx="9966960" cy="3035808"/>
          </a:xfrm>
        </p:spPr>
        <p:txBody>
          <a:bodyPr/>
          <a:lstStyle/>
          <a:p>
            <a:r>
              <a:rPr lang="en-US" dirty="0"/>
              <a:t>Internet Research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15485"/>
            <a:ext cx="9144000" cy="1655762"/>
          </a:xfrm>
        </p:spPr>
        <p:txBody>
          <a:bodyPr/>
          <a:lstStyle/>
          <a:p>
            <a:r>
              <a:rPr lang="en-US" sz="5400" dirty="0"/>
              <a:t>Wrap-up and Review</a:t>
            </a:r>
            <a:endParaRPr lang="en-US" dirty="0"/>
          </a:p>
        </p:txBody>
      </p:sp>
      <p:pic>
        <p:nvPicPr>
          <p:cNvPr id="5" name="Picture 4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33" y="4248727"/>
            <a:ext cx="924967" cy="7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DCA1-C637-46C4-A5BB-F5C81E94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think stand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32BF0-FA37-4915-A0E5-810A898A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 - True</a:t>
            </a:r>
          </a:p>
          <a:p>
            <a:r>
              <a:rPr lang="en-US" dirty="0"/>
              <a:t>H - Helpful</a:t>
            </a:r>
          </a:p>
          <a:p>
            <a:r>
              <a:rPr lang="en-US" dirty="0"/>
              <a:t>I - Inspiring</a:t>
            </a:r>
          </a:p>
          <a:p>
            <a:r>
              <a:rPr lang="en-US" dirty="0"/>
              <a:t>N - Necessary</a:t>
            </a:r>
          </a:p>
          <a:p>
            <a:r>
              <a:rPr lang="en-US" dirty="0"/>
              <a:t>K - Kind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0C57C-A6C4-4AD3-994B-F96E86D7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270" y="1209878"/>
            <a:ext cx="3452745" cy="46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457200"/>
            <a:ext cx="10836323" cy="1143000"/>
          </a:xfrm>
        </p:spPr>
        <p:txBody>
          <a:bodyPr>
            <a:normAutofit/>
          </a:bodyPr>
          <a:lstStyle/>
          <a:p>
            <a:r>
              <a:rPr lang="en-US" dirty="0"/>
              <a:t>List 4 Examples of Internet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</a:t>
            </a:r>
          </a:p>
          <a:p>
            <a:r>
              <a:rPr lang="en-US" dirty="0"/>
              <a:t>Chrome</a:t>
            </a:r>
          </a:p>
          <a:p>
            <a:r>
              <a:rPr lang="en-US" dirty="0"/>
              <a:t>Firefox</a:t>
            </a:r>
          </a:p>
          <a:p>
            <a:r>
              <a:rPr lang="en-US" dirty="0"/>
              <a:t>Safari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most widely used browser?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Chrome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48A0-8411-4698-AAD8-5BDB3A31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How you can add a web page to the favorites/Bookmark bar?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A514-5868-49F8-8580-30E44A71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star at the top of the web browser</a:t>
            </a:r>
          </a:p>
          <a:p>
            <a:r>
              <a:rPr lang="en-US" dirty="0"/>
              <a:t>Make sure your favorites/bookmarks bar is turned on.</a:t>
            </a:r>
          </a:p>
        </p:txBody>
      </p:sp>
    </p:spTree>
    <p:extLst>
      <p:ext uri="{BB962C8B-B14F-4D97-AF65-F5344CB8AC3E}">
        <p14:creationId xmlns:p14="http://schemas.microsoft.com/office/powerpoint/2010/main" val="111851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Examples of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  <a:p>
            <a:r>
              <a:rPr lang="en-US" dirty="0"/>
              <a:t>Bing</a:t>
            </a:r>
          </a:p>
          <a:p>
            <a:r>
              <a:rPr lang="en-US" dirty="0"/>
              <a:t>Yahoo</a:t>
            </a:r>
          </a:p>
          <a:p>
            <a:r>
              <a:rPr lang="en-US" dirty="0"/>
              <a:t>Ask</a:t>
            </a:r>
          </a:p>
          <a:p>
            <a:r>
              <a:rPr lang="en-US" dirty="0"/>
              <a:t>Dog pile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07347"/>
            <a:ext cx="11376910" cy="1609344"/>
          </a:xfrm>
        </p:spPr>
        <p:txBody>
          <a:bodyPr>
            <a:normAutofit/>
          </a:bodyPr>
          <a:lstStyle/>
          <a:p>
            <a:r>
              <a:rPr lang="en-US" dirty="0"/>
              <a:t>What is the most widely used </a:t>
            </a:r>
            <a:br>
              <a:rPr lang="en-US" dirty="0"/>
            </a:br>
            <a:r>
              <a:rPr lang="en-US" dirty="0"/>
              <a:t>search engine?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484632"/>
            <a:ext cx="11650957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generally the most reliable sites?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edu</a:t>
            </a:r>
            <a:endParaRPr lang="en-US" dirty="0"/>
          </a:p>
          <a:p>
            <a:pPr lvl="0"/>
            <a:r>
              <a:rPr lang="en-US" dirty="0"/>
              <a:t>.</a:t>
            </a:r>
            <a:r>
              <a:rPr lang="en-US" dirty="0" err="1"/>
              <a:t>gov</a:t>
            </a:r>
            <a:r>
              <a:rPr lang="en-US" dirty="0"/>
              <a:t> </a:t>
            </a:r>
          </a:p>
          <a:p>
            <a:pPr lvl="0"/>
            <a:r>
              <a:rPr lang="en-US" sz="2400" i="1" dirty="0"/>
              <a:t>Sometimes</a:t>
            </a:r>
            <a:r>
              <a:rPr lang="en-US" sz="2400" dirty="0"/>
              <a:t> </a:t>
            </a:r>
            <a:r>
              <a:rPr lang="en-US" dirty="0"/>
              <a:t>.org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484632"/>
            <a:ext cx="11691901" cy="1609344"/>
          </a:xfrm>
        </p:spPr>
        <p:txBody>
          <a:bodyPr>
            <a:normAutofit/>
          </a:bodyPr>
          <a:lstStyle/>
          <a:p>
            <a:r>
              <a:rPr lang="en-US" b="1" dirty="0"/>
              <a:t>Give reasons Why copying and pasting, Plagiarism is a bad idea…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very little, if anything</a:t>
            </a:r>
          </a:p>
          <a:p>
            <a:r>
              <a:rPr lang="en-US" dirty="0"/>
              <a:t>Being dishonest</a:t>
            </a:r>
          </a:p>
          <a:p>
            <a:r>
              <a:rPr lang="en-US" dirty="0"/>
              <a:t>Teacher will know</a:t>
            </a:r>
          </a:p>
          <a:p>
            <a:r>
              <a:rPr lang="en-US" dirty="0"/>
              <a:t>Failing grade</a:t>
            </a:r>
          </a:p>
          <a:p>
            <a:r>
              <a:rPr lang="en-US" dirty="0"/>
              <a:t>Embarrassment</a:t>
            </a:r>
          </a:p>
          <a:p>
            <a:r>
              <a:rPr lang="en-US" dirty="0"/>
              <a:t>Defeats purpose of the assignment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3B25-37C1-4ACE-A677-AA8B9C70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5 p’s of a positive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1A2F-8929-49C6-8F54-E65BF27D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Profile</a:t>
            </a:r>
          </a:p>
          <a:p>
            <a:r>
              <a:rPr lang="en-US" dirty="0"/>
              <a:t>Permission</a:t>
            </a:r>
          </a:p>
          <a:p>
            <a:r>
              <a:rPr lang="en-US" dirty="0"/>
              <a:t>Positive</a:t>
            </a:r>
          </a:p>
          <a:p>
            <a:r>
              <a:rPr lang="en-US" dirty="0"/>
              <a:t>Protect</a:t>
            </a:r>
          </a:p>
          <a:p>
            <a:r>
              <a:rPr lang="en-US" dirty="0"/>
              <a:t>Privacy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5A8B9-6AF9-424A-A608-4A097CEB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40" y="1404253"/>
            <a:ext cx="6457345" cy="4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30" ma:contentTypeDescription="Create a new document." ma:contentTypeScope="" ma:versionID="bcf45c5d11fe25c8fe759cd33f40e63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cd70c8f43f243fcb8af6bedbdec214e4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21A4AC-9B2D-47F5-9AB1-5ED4D0F0B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1E863-9671-4576-BB56-D89F43D27D1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d2816622-cc35-45ff-b38d-8694946a657f"/>
    <ds:schemaRef ds:uri="968dbe4d-483c-4bd7-8c7b-287a3305d3b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84F851-F4AB-48F8-972B-A3D7C3B2A4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166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Rockwell</vt:lpstr>
      <vt:lpstr>Rockwell Condensed</vt:lpstr>
      <vt:lpstr>Wingdings</vt:lpstr>
      <vt:lpstr>Wood Type</vt:lpstr>
      <vt:lpstr>Internet Research </vt:lpstr>
      <vt:lpstr>List 4 Examples of Internet Browsers</vt:lpstr>
      <vt:lpstr>What is the most widely used browser?  </vt:lpstr>
      <vt:lpstr>Explain How you can add a web page to the favorites/Bookmark bar?</vt:lpstr>
      <vt:lpstr>List Examples of Search engines</vt:lpstr>
      <vt:lpstr>What is the most widely used  search engine?</vt:lpstr>
      <vt:lpstr>What are generally the most reliable sites?  </vt:lpstr>
      <vt:lpstr>Give reasons Why copying and pasting, Plagiarism is a bad idea…</vt:lpstr>
      <vt:lpstr>What are the 5 p’s of a positive footprint</vt:lpstr>
      <vt:lpstr>What does think stand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Ellsworth</dc:creator>
  <cp:lastModifiedBy>Ellsworth, Tricia</cp:lastModifiedBy>
  <cp:revision>45</cp:revision>
  <cp:lastPrinted>2018-10-22T15:34:35Z</cp:lastPrinted>
  <dcterms:created xsi:type="dcterms:W3CDTF">2017-04-03T20:05:58Z</dcterms:created>
  <dcterms:modified xsi:type="dcterms:W3CDTF">2022-10-25T15:05:00Z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